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068" autoAdjust="0"/>
    <p:restoredTop sz="94660"/>
  </p:normalViewPr>
  <p:slideViewPr>
    <p:cSldViewPr snapToGrid="0">
      <p:cViewPr varScale="1">
        <p:scale>
          <a:sx n="66" d="100"/>
          <a:sy n="66" d="100"/>
        </p:scale>
        <p:origin x="106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57108F3-4924-44FF-B0D2-57F6D97887D9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4E42306-C3AA-4CF0-87A5-446910F749F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1125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08F3-4924-44FF-B0D2-57F6D97887D9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42306-C3AA-4CF0-87A5-446910F7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94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08F3-4924-44FF-B0D2-57F6D97887D9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42306-C3AA-4CF0-87A5-446910F7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94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08F3-4924-44FF-B0D2-57F6D97887D9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42306-C3AA-4CF0-87A5-446910F7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152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57108F3-4924-44FF-B0D2-57F6D97887D9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4E42306-C3AA-4CF0-87A5-446910F749F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14266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08F3-4924-44FF-B0D2-57F6D97887D9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42306-C3AA-4CF0-87A5-446910F7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0495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08F3-4924-44FF-B0D2-57F6D97887D9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42306-C3AA-4CF0-87A5-446910F7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22933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08F3-4924-44FF-B0D2-57F6D97887D9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42306-C3AA-4CF0-87A5-446910F7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69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108F3-4924-44FF-B0D2-57F6D97887D9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42306-C3AA-4CF0-87A5-446910F7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48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757108F3-4924-44FF-B0D2-57F6D97887D9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4E42306-C3AA-4CF0-87A5-446910F749F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9391485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757108F3-4924-44FF-B0D2-57F6D97887D9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54E42306-C3AA-4CF0-87A5-446910F74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705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57108F3-4924-44FF-B0D2-57F6D97887D9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4E42306-C3AA-4CF0-87A5-446910F749F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67359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drawing&#10;&#10;Description automatically genera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945" y="1859280"/>
            <a:ext cx="5321571" cy="278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453621" y="0"/>
            <a:ext cx="8786631" cy="742279"/>
          </a:xfrm>
        </p:spPr>
        <p:txBody>
          <a:bodyPr>
            <a:noAutofit/>
          </a:bodyPr>
          <a:lstStyle/>
          <a:p>
            <a:r>
              <a:rPr lang="en-US" sz="3600" cap="none" dirty="0" smtClean="0"/>
              <a:t>Safe Health Works, Safe Patients </a:t>
            </a:r>
            <a:endParaRPr lang="en-US" sz="3600" cap="none" dirty="0"/>
          </a:p>
        </p:txBody>
      </p:sp>
    </p:spTree>
    <p:extLst>
      <p:ext uri="{BB962C8B-B14F-4D97-AF65-F5344CB8AC3E}">
        <p14:creationId xmlns:p14="http://schemas.microsoft.com/office/powerpoint/2010/main" val="12601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8167" t="29605" r="27666" b="11661"/>
          <a:stretch/>
        </p:blipFill>
        <p:spPr>
          <a:xfrm>
            <a:off x="245443" y="495300"/>
            <a:ext cx="11734800" cy="6041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91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7833" t="18049" r="27500" b="44716"/>
          <a:stretch/>
        </p:blipFill>
        <p:spPr>
          <a:xfrm>
            <a:off x="152400" y="1107440"/>
            <a:ext cx="11826240" cy="383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26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4965"/>
            <a:ext cx="10515600" cy="945515"/>
          </a:xfrm>
        </p:spPr>
        <p:txBody>
          <a:bodyPr>
            <a:normAutofit/>
          </a:bodyPr>
          <a:lstStyle/>
          <a:p>
            <a:r>
              <a:rPr lang="en-US" sz="4400" cap="none" dirty="0" smtClean="0"/>
              <a:t>Other Activities </a:t>
            </a:r>
            <a:endParaRPr lang="en-US" sz="44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6000" y="1391920"/>
            <a:ext cx="10414000" cy="5466080"/>
          </a:xfrm>
        </p:spPr>
        <p:txBody>
          <a:bodyPr/>
          <a:lstStyle/>
          <a:p>
            <a:r>
              <a:rPr lang="en-US" dirty="0" smtClean="0"/>
              <a:t>Posters with motivational notes about staff roles in patient safety, posted in all hospital screens </a:t>
            </a:r>
          </a:p>
          <a:p>
            <a:r>
              <a:rPr lang="en-US" dirty="0" smtClean="0"/>
              <a:t>Executive Rounds: Focused on Staff Safety ( patient family member can be included in that rounds) </a:t>
            </a:r>
          </a:p>
          <a:p>
            <a:r>
              <a:rPr lang="en-US" dirty="0" smtClean="0"/>
              <a:t>Lightening the hospital with orange color </a:t>
            </a:r>
          </a:p>
          <a:p>
            <a:r>
              <a:rPr lang="en-US" dirty="0" smtClean="0"/>
              <a:t>Patient safety </a:t>
            </a:r>
            <a:r>
              <a:rPr lang="en-US" dirty="0" smtClean="0">
                <a:solidFill>
                  <a:srgbClr val="FF6600"/>
                </a:solidFill>
              </a:rPr>
              <a:t>“Extra Dose” </a:t>
            </a:r>
            <a:r>
              <a:rPr lang="en-US" dirty="0" smtClean="0"/>
              <a:t>(awareness week): several lectures that given as part of the patient safety week ( QM, QI) </a:t>
            </a:r>
          </a:p>
          <a:p>
            <a:r>
              <a:rPr lang="en-US" dirty="0" smtClean="0"/>
              <a:t>Overhead massages to staff </a:t>
            </a:r>
          </a:p>
          <a:p>
            <a:r>
              <a:rPr lang="en-US" dirty="0" smtClean="0"/>
              <a:t>Staff safety kit ( give away to staff) Hand sanitizer, mask holder, safety Key and reusable mask with the logo </a:t>
            </a:r>
          </a:p>
          <a:p>
            <a:r>
              <a:rPr lang="en-US" dirty="0" smtClean="0"/>
              <a:t>Voice notes to be combined in a video or slide show from patients to our staff </a:t>
            </a:r>
          </a:p>
          <a:p>
            <a:r>
              <a:rPr lang="en-US" dirty="0" smtClean="0"/>
              <a:t>Ask Quality!: using a social media platform to get questions from staff </a:t>
            </a:r>
          </a:p>
          <a:p>
            <a:r>
              <a:rPr lang="en-US" dirty="0" smtClean="0"/>
              <a:t>Staff life during Telework: a comedy sketch about working at home ( to embrace the challenges in funny and entertaining way) </a:t>
            </a:r>
          </a:p>
        </p:txBody>
      </p:sp>
    </p:spTree>
    <p:extLst>
      <p:ext uri="{BB962C8B-B14F-4D97-AF65-F5344CB8AC3E}">
        <p14:creationId xmlns:p14="http://schemas.microsoft.com/office/powerpoint/2010/main" val="349972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cap="none" dirty="0" smtClean="0"/>
              <a:t>Samples Of Gifts </a:t>
            </a:r>
            <a:endParaRPr lang="en-US" sz="4000" cap="non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5487" y="1799486"/>
            <a:ext cx="3916409" cy="32187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0037" y="2194461"/>
            <a:ext cx="3396921" cy="25476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782" y="1395661"/>
            <a:ext cx="2331727" cy="4145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91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5075</TotalTime>
  <Words>156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Impact</vt:lpstr>
      <vt:lpstr>Badge</vt:lpstr>
      <vt:lpstr>PowerPoint Presentation</vt:lpstr>
      <vt:lpstr>PowerPoint Presentation</vt:lpstr>
      <vt:lpstr>PowerPoint Presentation</vt:lpstr>
      <vt:lpstr>Other Activities </vt:lpstr>
      <vt:lpstr>Samples Of Gifts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Alanood Abdulfattah</dc:creator>
  <cp:lastModifiedBy>Alanood Abdulfattah</cp:lastModifiedBy>
  <cp:revision>7</cp:revision>
  <dcterms:created xsi:type="dcterms:W3CDTF">2020-08-26T06:06:04Z</dcterms:created>
  <dcterms:modified xsi:type="dcterms:W3CDTF">2020-08-29T18:41:25Z</dcterms:modified>
</cp:coreProperties>
</file>