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3DB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2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1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0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5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2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0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8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87C78-F6BE-404E-9FE4-0D65A6D5CAB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20997-EA3E-4A67-989E-7B94A3D67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learn.kfshrc.edu.sa/ekp/servlet/ekp/login?getnews=Y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039623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40010" y="378220"/>
            <a:ext cx="6879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Accreditation at Healthcare Institutions Workshop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39618"/>
            <a:ext cx="12192000" cy="5818381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06057"/>
              </p:ext>
            </p:extLst>
          </p:nvPr>
        </p:nvGraphicFramePr>
        <p:xfrm>
          <a:off x="321501" y="1146966"/>
          <a:ext cx="11548997" cy="278768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31979">
                  <a:extLst>
                    <a:ext uri="{9D8B030D-6E8A-4147-A177-3AD203B41FA5}">
                      <a16:colId xmlns:a16="http://schemas.microsoft.com/office/drawing/2014/main" val="3919199005"/>
                    </a:ext>
                  </a:extLst>
                </a:gridCol>
                <a:gridCol w="1283232">
                  <a:extLst>
                    <a:ext uri="{9D8B030D-6E8A-4147-A177-3AD203B41FA5}">
                      <a16:colId xmlns:a16="http://schemas.microsoft.com/office/drawing/2014/main" val="1066335801"/>
                    </a:ext>
                  </a:extLst>
                </a:gridCol>
                <a:gridCol w="1929009">
                  <a:extLst>
                    <a:ext uri="{9D8B030D-6E8A-4147-A177-3AD203B41FA5}">
                      <a16:colId xmlns:a16="http://schemas.microsoft.com/office/drawing/2014/main" val="90491749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val="2818359415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1343464665"/>
                    </a:ext>
                  </a:extLst>
                </a:gridCol>
              </a:tblGrid>
              <a:tr h="311722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Workshop Objective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Date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Time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ILEARN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Link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580608"/>
                  </a:ext>
                </a:extLst>
              </a:tr>
              <a:tr h="435122">
                <a:tc rowSpan="4"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Accreditation at Healthcare Institutions Workshop:</a:t>
                      </a:r>
                    </a:p>
                    <a:p>
                      <a:pPr algn="just"/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just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This workshop will help staff learn the steps to prepare for any accreditation and understand how to facilitate and educate about accreditation standards.</a:t>
                      </a:r>
                    </a:p>
                    <a:p>
                      <a:pPr algn="just"/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26-Jun-23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9:00 Am</a:t>
                      </a:r>
                      <a:r>
                        <a:rPr lang="en-US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to 2:00 Pm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 Hours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hlinkClick r:id="rId2"/>
                        </a:rPr>
                        <a:t>https://ilearn.kfshrc.edu.sa/ekp/servlet/ekp/login?getnews=Y</a:t>
                      </a:r>
                      <a:endParaRPr lang="en-US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157207"/>
                  </a:ext>
                </a:extLst>
              </a:tr>
              <a:tr h="5934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25-Jul-23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9:00 Am</a:t>
                      </a:r>
                      <a:r>
                        <a:rPr lang="en-US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to 2:00 Pm</a:t>
                      </a:r>
                      <a:endParaRPr lang="en-US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 Hours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845203"/>
                  </a:ext>
                </a:extLst>
              </a:tr>
              <a:tr h="69899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21-Sep-23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9:00 Am</a:t>
                      </a:r>
                      <a:r>
                        <a:rPr lang="en-US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to 2:00 Pm</a:t>
                      </a:r>
                      <a:endParaRPr lang="en-US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 Hours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3599"/>
                  </a:ext>
                </a:extLst>
              </a:tr>
              <a:tr h="69437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29-Nov-23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9:00 Am</a:t>
                      </a:r>
                      <a:r>
                        <a:rPr lang="en-US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to 2:00 Pm</a:t>
                      </a:r>
                      <a:endParaRPr lang="en-US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 Hours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4547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65827"/>
              </p:ext>
            </p:extLst>
          </p:nvPr>
        </p:nvGraphicFramePr>
        <p:xfrm>
          <a:off x="321501" y="4192395"/>
          <a:ext cx="6516444" cy="223714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6516444">
                  <a:extLst>
                    <a:ext uri="{9D8B030D-6E8A-4147-A177-3AD203B41FA5}">
                      <a16:colId xmlns:a16="http://schemas.microsoft.com/office/drawing/2014/main" val="4138507299"/>
                    </a:ext>
                  </a:extLst>
                </a:gridCol>
              </a:tblGrid>
              <a:tr h="403523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Workshop Speakers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945611"/>
                  </a:ext>
                </a:extLst>
              </a:tr>
              <a:tr h="323217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Accreditation Specialist Ms.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Joumana</a:t>
                      </a:r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Al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Meshhrawi</a:t>
                      </a:r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96182"/>
                  </a:ext>
                </a:extLst>
              </a:tr>
              <a:tr h="370585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Quality Coordinator Mr.</a:t>
                      </a:r>
                      <a:r>
                        <a:rPr lang="en-US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Hussam Al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Mawash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80044"/>
                  </a:ext>
                </a:extLst>
              </a:tr>
              <a:tr h="323217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Quality Coordinator Mr.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Dhafer</a:t>
                      </a:r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Alamri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756109"/>
                  </a:ext>
                </a:extLst>
              </a:tr>
              <a:tr h="323217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Quality Analyst Ms.</a:t>
                      </a:r>
                      <a:r>
                        <a:rPr lang="en-US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Hanan Abu Hamdan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021582"/>
                  </a:ext>
                </a:extLst>
              </a:tr>
              <a:tr h="323217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Quality Analyst Ms.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Rawan</a:t>
                      </a:r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Alotaibi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937902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7910" y="5611090"/>
            <a:ext cx="794248" cy="9635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4216" y="5611089"/>
            <a:ext cx="1191668" cy="8184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501" y="0"/>
            <a:ext cx="2297008" cy="103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112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ALMUTAIRI, REEM AYAD</dc:creator>
  <cp:lastModifiedBy>ALMUTAIRI, REEM AYAD</cp:lastModifiedBy>
  <cp:revision>15</cp:revision>
  <dcterms:created xsi:type="dcterms:W3CDTF">2023-02-27T05:33:39Z</dcterms:created>
  <dcterms:modified xsi:type="dcterms:W3CDTF">2023-03-19T07:50:27Z</dcterms:modified>
</cp:coreProperties>
</file>