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01D11-EEEF-4416-B952-36A9C2812BF4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F5295-6D66-44F4-AC5E-246A35A39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16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F5295-6D66-44F4-AC5E-246A35A394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1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B3F-7157-4D68-96E0-053871987950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8EFD-CA93-4637-84D6-A3D35BE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8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B3F-7157-4D68-96E0-053871987950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8EFD-CA93-4637-84D6-A3D35BE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2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B3F-7157-4D68-96E0-053871987950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8EFD-CA93-4637-84D6-A3D35BE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27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B3F-7157-4D68-96E0-053871987950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8EFD-CA93-4637-84D6-A3D35BE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0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B3F-7157-4D68-96E0-053871987950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8EFD-CA93-4637-84D6-A3D35BE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24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B3F-7157-4D68-96E0-053871987950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8EFD-CA93-4637-84D6-A3D35BE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4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B3F-7157-4D68-96E0-053871987950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8EFD-CA93-4637-84D6-A3D35BE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69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B3F-7157-4D68-96E0-053871987950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8EFD-CA93-4637-84D6-A3D35BE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2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B3F-7157-4D68-96E0-053871987950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8EFD-CA93-4637-84D6-A3D35BE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0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B3F-7157-4D68-96E0-053871987950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8EFD-CA93-4637-84D6-A3D35BE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76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B3F-7157-4D68-96E0-053871987950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8EFD-CA93-4637-84D6-A3D35BE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6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E6B3F-7157-4D68-96E0-053871987950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58EFD-CA93-4637-84D6-A3D35BE7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6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Pareto Chart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QM 2017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630F-70F9-4D64-B916-F5A599CD6AA1}" type="datetime1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Lean Six Sigma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8EFD-CA93-4637-84D6-A3D35BE7F7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8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Pareto Chart?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Pareto chart</a:t>
            </a:r>
            <a:r>
              <a:rPr lang="en-US" dirty="0"/>
              <a:t>, named after </a:t>
            </a:r>
            <a:r>
              <a:rPr lang="en-US" dirty="0" err="1"/>
              <a:t>Vilfredo</a:t>
            </a:r>
            <a:r>
              <a:rPr lang="en-US" dirty="0"/>
              <a:t> </a:t>
            </a:r>
            <a:r>
              <a:rPr lang="en-US" b="1" dirty="0"/>
              <a:t>Pareto</a:t>
            </a:r>
            <a:r>
              <a:rPr lang="en-US" dirty="0"/>
              <a:t>, is a type of </a:t>
            </a:r>
            <a:r>
              <a:rPr lang="en-US" b="1" dirty="0"/>
              <a:t>chart</a:t>
            </a:r>
            <a:r>
              <a:rPr lang="en-US" dirty="0"/>
              <a:t> that contains both bars and a line graph, where individual values are represented in descending order by bars, and the cumulative total is represented by the line.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390" y="3100891"/>
            <a:ext cx="4736951" cy="355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35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Pareto Chart?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</a:t>
            </a:r>
            <a:r>
              <a:rPr lang="en-US" b="1" dirty="0"/>
              <a:t>to Use</a:t>
            </a:r>
            <a:r>
              <a:rPr lang="en-US" dirty="0"/>
              <a:t> a </a:t>
            </a:r>
            <a:r>
              <a:rPr lang="en-US" b="1" dirty="0"/>
              <a:t>Pareto Chart</a:t>
            </a:r>
            <a:r>
              <a:rPr lang="en-US" dirty="0"/>
              <a:t>. When analyzing data about the frequency of problems or causes in a process. When there are many problems or causes and you want to focus on the most significant. When analyzing broad causes by looking at their specific components.</a:t>
            </a:r>
          </a:p>
        </p:txBody>
      </p:sp>
    </p:spTree>
    <p:extLst>
      <p:ext uri="{BB962C8B-B14F-4D97-AF65-F5344CB8AC3E}">
        <p14:creationId xmlns:p14="http://schemas.microsoft.com/office/powerpoint/2010/main" val="423602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Pareto Chart in Six Sigma?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Pareto Chart</a:t>
            </a:r>
            <a:r>
              <a:rPr lang="en-US" dirty="0"/>
              <a:t> depicts the frequency with which certain events occur. It is a bar graph where each frequency (or frequency range) is shown in a descending order of importance of data, from left to right. This is based on the </a:t>
            </a:r>
            <a:r>
              <a:rPr lang="en-US" b="1" dirty="0"/>
              <a:t>Pareto</a:t>
            </a:r>
            <a:r>
              <a:rPr lang="en-US" dirty="0"/>
              <a:t> Principle, also called 80-20 rule or rule of vital few.</a:t>
            </a:r>
          </a:p>
        </p:txBody>
      </p:sp>
    </p:spTree>
    <p:extLst>
      <p:ext uri="{BB962C8B-B14F-4D97-AF65-F5344CB8AC3E}">
        <p14:creationId xmlns:p14="http://schemas.microsoft.com/office/powerpoint/2010/main" val="621101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relation of Pareto Chart to Quality?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Pareto chart</a:t>
            </a:r>
            <a:r>
              <a:rPr lang="en-US" dirty="0"/>
              <a:t> is </a:t>
            </a:r>
            <a:r>
              <a:rPr lang="en-US" dirty="0" smtClean="0"/>
              <a:t>one </a:t>
            </a:r>
            <a:r>
              <a:rPr lang="en-US" dirty="0"/>
              <a:t>of the seven basic tools of </a:t>
            </a:r>
            <a:r>
              <a:rPr lang="en-US" b="1" dirty="0"/>
              <a:t>quality</a:t>
            </a:r>
            <a:r>
              <a:rPr lang="en-US" dirty="0"/>
              <a:t> control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Cause-and-effect diagram </a:t>
            </a:r>
            <a:r>
              <a:rPr lang="en-US" dirty="0" smtClean="0"/>
              <a:t>(also called Ishikawa or fishbone chart): Identifies many possible causes for an effect or problem and sorts ideas into useful categories.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Check sheet</a:t>
            </a:r>
            <a:r>
              <a:rPr lang="en-US" dirty="0" smtClean="0"/>
              <a:t> A structured, prepared form for collecting and analyzing data; a generic tool that can be adapted for a wide variety of purposes.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Control charts</a:t>
            </a:r>
            <a:r>
              <a:rPr lang="en-US" dirty="0"/>
              <a:t> </a:t>
            </a:r>
            <a:r>
              <a:rPr lang="en-US" dirty="0" smtClean="0"/>
              <a:t>Graphs used to study how a process changes over time.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Histogram</a:t>
            </a:r>
            <a:r>
              <a:rPr lang="en-US" dirty="0"/>
              <a:t> </a:t>
            </a:r>
            <a:r>
              <a:rPr lang="en-US" dirty="0" smtClean="0"/>
              <a:t>The most commonly used graph for showing frequency distributions, or how often each different value in a set of data occurs.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Pareto chart</a:t>
            </a:r>
            <a:r>
              <a:rPr lang="en-US" dirty="0"/>
              <a:t> </a:t>
            </a:r>
            <a:r>
              <a:rPr lang="en-US" dirty="0" smtClean="0"/>
              <a:t>Shows on a bar graph which factors are more significant.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Scatter diagram</a:t>
            </a:r>
            <a:r>
              <a:rPr lang="en-US" dirty="0"/>
              <a:t> </a:t>
            </a:r>
            <a:r>
              <a:rPr lang="en-US" dirty="0" smtClean="0"/>
              <a:t> Graphs pairs of numerical data, one variable on each axis, to look for a relationship.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Stratification </a:t>
            </a:r>
            <a:r>
              <a:rPr lang="en-US" dirty="0" smtClean="0"/>
              <a:t>A technique that separates data gathered from a variety of sources so that patterns can be seen (some lists replace “stratification” with “flowchart” or “run chart”).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26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12587" y="2967335"/>
            <a:ext cx="31668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Thank you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453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364</Words>
  <Application>Microsoft Office PowerPoint</Application>
  <PresentationFormat>Widescreen</PresentationFormat>
  <Paragraphs>22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Pareto Chart</vt:lpstr>
      <vt:lpstr>What is Pareto Chart?</vt:lpstr>
      <vt:lpstr>When to use Pareto Chart?</vt:lpstr>
      <vt:lpstr>What is Pareto Chart in Six Sigma? </vt:lpstr>
      <vt:lpstr>What is the relation of Pareto Chart to Quality?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Pareto Chart</dc:title>
  <dc:creator>AL-ATTAS, NOUR MOHAMMED</dc:creator>
  <cp:lastModifiedBy>AL-ATTAS, NOUR MOHAMMED</cp:lastModifiedBy>
  <cp:revision>5</cp:revision>
  <dcterms:created xsi:type="dcterms:W3CDTF">2017-02-01T05:25:40Z</dcterms:created>
  <dcterms:modified xsi:type="dcterms:W3CDTF">2017-02-01T05:32:19Z</dcterms:modified>
</cp:coreProperties>
</file>